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2807cb2ed99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2807cb2ed99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2807cb2ed99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2807cb2ed99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2807cb2ed99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2807cb2ed99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00250" y="0"/>
            <a:ext cx="5143501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Google Shape;59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50413" y="152400"/>
            <a:ext cx="4843180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Google Shape;64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09850" y="152400"/>
            <a:ext cx="2724290" cy="48387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Google Shape;6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09850" y="152400"/>
            <a:ext cx="2724290" cy="48387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